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5816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7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без осадков. Ветер западный, северо-западный 9-14 м/с. Температура воздуха ночью 1-3, днем 14-16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28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28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algn="just"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южных направлений         2-7 м/с. Температура воздуха ночью 4-6 тепла.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88093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1482758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27748</TotalTime>
  <Words>597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4267</cp:revision>
  <cp:lastPrinted>2021-07-01T03:56:27Z</cp:lastPrinted>
  <dcterms:created xsi:type="dcterms:W3CDTF">2018-03-27T06:03:00Z</dcterms:created>
  <dcterms:modified xsi:type="dcterms:W3CDTF">2026-04-26T07:24:44Z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